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Master Study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An exploration into direction.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A planning document.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Director.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Choose your director/s that you love and who you believe could be most closely related to your own personal style.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On this page introduce the director.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In your words present some information on their history, influences, family background, successes or failures that you believe may have influenced their style of choice of subject matter.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Define their distinctive personal style and how it is created. Is it through story, subject matter, visual effects, language, narration.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film. 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Present information on the first film.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In your words present a synopsis of the film. What do you believe is being presented to the viewer. Consider important characters, memorable performances, costumes, camera work and visual style.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Film Continued. 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Choose a short segment of the film and discuss it in detail.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What is going on, how is it presented to the viewer, what visuals and sounds are included?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Take screenshots to back up your discussion points.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Backup 1. 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Choose another film or project that your director has worked on which further defines and emphasises your directors style.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Compare the style of the films, review the similarities and describe how you can see the director's style in this work.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Your plans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Describe what you believe to be the attributes that you most wish to develop in your production next term.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This is big idea stuff. Imagine you have a hollywood budget? What would you want to incorporate?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Your film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Present a mind map based on the previous page. Develop out the ideas and define possible story ideas that you plan on working on for your film.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2140176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Due Tuesday 4th of October.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